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87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2" r:id="rId7"/>
    <p:sldId id="268" r:id="rId8"/>
    <p:sldId id="264" r:id="rId9"/>
    <p:sldId id="265" r:id="rId10"/>
    <p:sldId id="267" r:id="rId11"/>
    <p:sldId id="261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2803"/>
  </p:normalViewPr>
  <p:slideViewPr>
    <p:cSldViewPr snapToGrid="0" snapToObjects="1">
      <p:cViewPr varScale="1">
        <p:scale>
          <a:sx n="108" d="100"/>
          <a:sy n="108" d="100"/>
        </p:scale>
        <p:origin x="10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312B6-9D5D-704A-A0C4-3FA78EE66E6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5E9A-802F-464A-8999-05E67B47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3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05E9A-802F-464A-8999-05E67B47F9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3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BBE2A7F-22DC-F342-BFFE-F3D8F546BF75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3206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A44B-0086-E84B-934C-BE489D713E4B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3F05-A69B-AA4D-AC63-62166CD184E7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8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F528-C2A0-6640-984E-CEAA945C7597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312D-E73B-9346-B9DB-2276C3A2DF5E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48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AF0D-ED61-2841-BD59-B11E1F9C1EA6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C80F-55EF-174A-9088-52A684487A60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DE80-2455-1048-AF39-056B0C2CF6ED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3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0BA7-625E-2741-8554-018C671DBE91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0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480F-87C4-AE49-B4DF-8D12857CACDF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4092-97A9-A148-A069-DF99F4A305A4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BC23626-3281-AC46-BDFF-539EB39DCFB5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1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Don’t You Get a Job?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GSO Peer Professionalization Workshop 3</a:t>
            </a:r>
          </a:p>
          <a:p>
            <a:r>
              <a:rPr lang="en-US" dirty="0" smtClean="0"/>
              <a:t>October 19, 2016</a:t>
            </a:r>
          </a:p>
          <a:p>
            <a:r>
              <a:rPr lang="en-US" dirty="0" smtClean="0"/>
              <a:t>Matthew John Hadodo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Strictly Social?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33257"/>
          </a:xfrm>
        </p:spPr>
        <p:txBody>
          <a:bodyPr>
            <a:noAutofit/>
          </a:bodyPr>
          <a:lstStyle/>
          <a:p>
            <a:r>
              <a:rPr lang="en-US" sz="1700" dirty="0" smtClean="0"/>
              <a:t>Different organizations host various social events</a:t>
            </a:r>
          </a:p>
          <a:p>
            <a:pPr lvl="1"/>
            <a:r>
              <a:rPr lang="en-US" sz="1400" dirty="0"/>
              <a:t>H</a:t>
            </a:r>
            <a:r>
              <a:rPr lang="en-US" sz="1400" dirty="0" smtClean="0"/>
              <a:t>appy hours</a:t>
            </a:r>
          </a:p>
          <a:p>
            <a:pPr lvl="1"/>
            <a:r>
              <a:rPr lang="en-US" sz="1400" dirty="0"/>
              <a:t>S</a:t>
            </a:r>
            <a:r>
              <a:rPr lang="en-US" sz="1400" dirty="0" smtClean="0"/>
              <a:t>ports championships/leagues</a:t>
            </a:r>
          </a:p>
          <a:p>
            <a:pPr lvl="1"/>
            <a:r>
              <a:rPr lang="en-US" sz="1400" dirty="0" smtClean="0"/>
              <a:t>Dinners</a:t>
            </a:r>
          </a:p>
          <a:p>
            <a:r>
              <a:rPr lang="en-US" sz="1700" dirty="0" smtClean="0"/>
              <a:t>Just like with personal websites/social media, show different side to other people</a:t>
            </a:r>
          </a:p>
          <a:p>
            <a:r>
              <a:rPr lang="en-US" sz="1700" dirty="0" smtClean="0"/>
              <a:t>Often more memorable impact than in purely professional environments</a:t>
            </a:r>
          </a:p>
          <a:p>
            <a:pPr lvl="1"/>
            <a:r>
              <a:rPr lang="en-US" sz="1400" dirty="0" smtClean="0"/>
              <a:t>Exchange contact info</a:t>
            </a:r>
          </a:p>
          <a:p>
            <a:r>
              <a:rPr lang="en-US" sz="1700" dirty="0" smtClean="0"/>
              <a:t>Meetup</a:t>
            </a:r>
          </a:p>
          <a:p>
            <a:pPr lvl="1"/>
            <a:r>
              <a:rPr lang="en-US" sz="1400" dirty="0" smtClean="0"/>
              <a:t>Find people with similar hobbies</a:t>
            </a:r>
          </a:p>
          <a:p>
            <a:r>
              <a:rPr lang="en-US" sz="1700" dirty="0" smtClean="0"/>
              <a:t>GSO</a:t>
            </a:r>
          </a:p>
          <a:p>
            <a:pPr lvl="1"/>
            <a:r>
              <a:rPr lang="en-US" sz="1400" dirty="0" smtClean="0"/>
              <a:t>Monthly meetings</a:t>
            </a:r>
          </a:p>
          <a:p>
            <a:pPr lvl="1"/>
            <a:r>
              <a:rPr lang="en-US" sz="1400" dirty="0" smtClean="0"/>
              <a:t>Peer Professionalization Workshop</a:t>
            </a:r>
          </a:p>
          <a:p>
            <a:pPr lvl="1"/>
            <a:r>
              <a:rPr lang="en-US" sz="1400" dirty="0" smtClean="0"/>
              <a:t>Bar trivia</a:t>
            </a:r>
          </a:p>
          <a:p>
            <a:pPr lvl="1"/>
            <a:r>
              <a:rPr lang="en-US" sz="1400" dirty="0" smtClean="0"/>
              <a:t>Movie Night</a:t>
            </a:r>
          </a:p>
          <a:p>
            <a:pPr lvl="1"/>
            <a:r>
              <a:rPr lang="en-US" sz="1400" dirty="0" smtClean="0"/>
              <a:t>Grad Expo/Committees (teaching awards)</a:t>
            </a:r>
          </a:p>
          <a:p>
            <a:endParaRPr lang="en-US" sz="1700" dirty="0" smtClean="0"/>
          </a:p>
          <a:p>
            <a:endParaRPr lang="en-US" sz="1700" dirty="0" smtClean="0"/>
          </a:p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0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Versatile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Versatile </a:t>
            </a:r>
            <a:r>
              <a:rPr lang="en-US" sz="2400" dirty="0"/>
              <a:t>PhD is the oldest, largest online community dedicated to non-academic and non-faculty careers for PhDs in humanities, social science and STEM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70,000+ users from U.S. and Canada</a:t>
            </a:r>
          </a:p>
          <a:p>
            <a:pPr lvl="1"/>
            <a:r>
              <a:rPr lang="en-US" sz="2000" dirty="0" smtClean="0"/>
              <a:t>Direct message professionals using search feature</a:t>
            </a:r>
          </a:p>
          <a:p>
            <a:r>
              <a:rPr lang="en-US" sz="2400" dirty="0" smtClean="0"/>
              <a:t>Discussion boards and forums</a:t>
            </a:r>
          </a:p>
          <a:p>
            <a:r>
              <a:rPr lang="en-US" sz="2400" dirty="0" smtClean="0"/>
              <a:t>Meetups all over the country</a:t>
            </a:r>
          </a:p>
          <a:p>
            <a:pPr lvl="1"/>
            <a:r>
              <a:rPr lang="en-US" sz="2000" dirty="0"/>
              <a:t>Pittsburgh </a:t>
            </a:r>
            <a:r>
              <a:rPr lang="en-US" sz="2000" dirty="0" smtClean="0"/>
              <a:t>branch</a:t>
            </a:r>
          </a:p>
          <a:p>
            <a:pPr lvl="1"/>
            <a:r>
              <a:rPr lang="en-US" sz="2000" dirty="0" smtClean="0"/>
              <a:t>Regular/semi-regular meetings</a:t>
            </a:r>
          </a:p>
          <a:p>
            <a:r>
              <a:rPr lang="en-US" sz="2400" dirty="0" smtClean="0"/>
              <a:t>Job listings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5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Everyday has countless networking opportunities</a:t>
            </a:r>
          </a:p>
          <a:p>
            <a:r>
              <a:rPr lang="en-US" sz="2400" dirty="0"/>
              <a:t>Be </a:t>
            </a:r>
            <a:r>
              <a:rPr lang="en-US" sz="2400" dirty="0" smtClean="0"/>
              <a:t>proactive with online tools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on’t assume anything will “just happen”</a:t>
            </a:r>
          </a:p>
          <a:p>
            <a:r>
              <a:rPr lang="en-US" sz="2400" dirty="0" smtClean="0"/>
              <a:t>Just because it’s not a “networking event” doesn’t mean it’s not a networking event!</a:t>
            </a:r>
          </a:p>
          <a:p>
            <a:pPr lvl="1"/>
            <a:r>
              <a:rPr lang="en-US" sz="2000" dirty="0" smtClean="0"/>
              <a:t>Small talk in the elevator</a:t>
            </a:r>
          </a:p>
          <a:p>
            <a:pPr lvl="1"/>
            <a:r>
              <a:rPr lang="en-US" sz="2000" dirty="0" smtClean="0"/>
              <a:t>Checking mail at the department office </a:t>
            </a:r>
          </a:p>
          <a:p>
            <a:pPr lvl="1"/>
            <a:r>
              <a:rPr lang="en-US" sz="2000" dirty="0" smtClean="0"/>
              <a:t>Student voting registrars </a:t>
            </a:r>
          </a:p>
          <a:p>
            <a:pPr lvl="1"/>
            <a:r>
              <a:rPr lang="en-US" sz="2000" dirty="0" smtClean="0"/>
              <a:t>Lunch with friends of friends</a:t>
            </a:r>
          </a:p>
          <a:p>
            <a:r>
              <a:rPr lang="en-US" sz="2400" dirty="0" smtClean="0"/>
              <a:t>NOT just a one-time thing</a:t>
            </a:r>
          </a:p>
          <a:p>
            <a:pPr lvl="1"/>
            <a:r>
              <a:rPr lang="en-US" sz="2000" dirty="0" smtClean="0"/>
              <a:t>Following up is following 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Don’t approach networking with dread</a:t>
            </a:r>
          </a:p>
          <a:p>
            <a:pPr lvl="1"/>
            <a:r>
              <a:rPr lang="en-US" sz="2000" dirty="0" smtClean="0"/>
              <a:t>View it as extension of friendship building</a:t>
            </a:r>
          </a:p>
          <a:p>
            <a:r>
              <a:rPr lang="en-US" sz="2000" dirty="0" smtClean="0"/>
              <a:t>Online networking should bolster not replace in person networking</a:t>
            </a:r>
          </a:p>
          <a:p>
            <a:r>
              <a:rPr lang="en-US" sz="2000" dirty="0" smtClean="0"/>
              <a:t>Even light activity can make a big impact</a:t>
            </a:r>
          </a:p>
          <a:p>
            <a:r>
              <a:rPr lang="en-US" sz="2000" dirty="0" smtClean="0"/>
              <a:t>Networking is not just a one-time thing</a:t>
            </a:r>
          </a:p>
          <a:p>
            <a:pPr lvl="1"/>
            <a:r>
              <a:rPr lang="en-US" sz="2000" dirty="0" smtClean="0"/>
              <a:t>Email/Social Media to reinforce</a:t>
            </a:r>
          </a:p>
          <a:p>
            <a:r>
              <a:rPr lang="en-US" sz="2000" dirty="0" smtClean="0"/>
              <a:t>Networking is not always all about yourself</a:t>
            </a:r>
          </a:p>
          <a:p>
            <a:pPr lvl="1"/>
            <a:r>
              <a:rPr lang="en-US" sz="2000" dirty="0" smtClean="0"/>
              <a:t>Matchmaking</a:t>
            </a:r>
          </a:p>
          <a:p>
            <a:r>
              <a:rPr lang="en-US" sz="2000" dirty="0" smtClean="0"/>
              <a:t>You get whatever you put into it</a:t>
            </a:r>
          </a:p>
          <a:p>
            <a:r>
              <a:rPr lang="en-US" sz="2000" dirty="0" smtClean="0"/>
              <a:t>Have fun!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Professionalization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Welcome to the </a:t>
            </a:r>
            <a:r>
              <a:rPr lang="en-US" sz="2400" dirty="0" smtClean="0"/>
              <a:t>third </a:t>
            </a:r>
            <a:r>
              <a:rPr lang="en-US" sz="2400" dirty="0"/>
              <a:t>in a </a:t>
            </a:r>
            <a:r>
              <a:rPr lang="en-US" sz="2400" dirty="0" smtClean="0"/>
              <a:t>three-part </a:t>
            </a:r>
            <a:r>
              <a:rPr lang="en-US" sz="2400" dirty="0"/>
              <a:t>series on using online resources to transition from graduate school to a career in either academia or industry.</a:t>
            </a:r>
          </a:p>
          <a:p>
            <a:pPr lvl="1"/>
            <a:r>
              <a:rPr lang="en-US" sz="2400" dirty="0"/>
              <a:t>Social Media</a:t>
            </a:r>
          </a:p>
          <a:p>
            <a:pPr lvl="1"/>
            <a:r>
              <a:rPr lang="en-US" sz="2400" dirty="0"/>
              <a:t>Website Design</a:t>
            </a:r>
          </a:p>
          <a:p>
            <a:pPr lvl="1"/>
            <a:r>
              <a:rPr lang="en-US" sz="2400" b="1" dirty="0"/>
              <a:t>Online Networking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your current personal/professional situation?</a:t>
            </a:r>
          </a:p>
          <a:p>
            <a:r>
              <a:rPr lang="en-US" sz="2000" dirty="0"/>
              <a:t>Who are you as a person?</a:t>
            </a:r>
          </a:p>
          <a:p>
            <a:r>
              <a:rPr lang="en-US" sz="2000" dirty="0"/>
              <a:t>Who are you as an academic/professional?</a:t>
            </a:r>
          </a:p>
          <a:p>
            <a:r>
              <a:rPr lang="en-US" sz="2000" dirty="0"/>
              <a:t>What are your current personal/professional goals?</a:t>
            </a:r>
          </a:p>
          <a:p>
            <a:r>
              <a:rPr lang="en-US" sz="2000" dirty="0" smtClean="0"/>
              <a:t>How do you define networking?</a:t>
            </a:r>
            <a:endParaRPr lang="en-US" sz="2000" dirty="0"/>
          </a:p>
          <a:p>
            <a:r>
              <a:rPr lang="en-US" sz="2000" dirty="0" smtClean="0"/>
              <a:t>Do you participate in any sort of networking activities? </a:t>
            </a:r>
            <a:endParaRPr lang="en-US" sz="2000" dirty="0"/>
          </a:p>
          <a:p>
            <a:r>
              <a:rPr lang="en-US" sz="2000" dirty="0"/>
              <a:t>What do you hope to accomplish today broadly?</a:t>
            </a:r>
          </a:p>
          <a:p>
            <a:r>
              <a:rPr lang="en-US" sz="2000" dirty="0"/>
              <a:t>What are specific take </a:t>
            </a:r>
            <a:r>
              <a:rPr lang="en-US" sz="2000" dirty="0" err="1"/>
              <a:t>aways</a:t>
            </a:r>
            <a:r>
              <a:rPr lang="en-US" sz="2000" dirty="0"/>
              <a:t> you hope to leave with?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Net-working?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74617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Network- a </a:t>
            </a:r>
            <a:r>
              <a:rPr lang="en-US" sz="2400" dirty="0"/>
              <a:t>group or system of interconnected people or </a:t>
            </a:r>
            <a:r>
              <a:rPr lang="en-US" sz="2400" dirty="0" smtClean="0"/>
              <a:t>things</a:t>
            </a:r>
          </a:p>
          <a:p>
            <a:pPr lvl="1"/>
            <a:r>
              <a:rPr lang="en-US" sz="2400" dirty="0" smtClean="0"/>
              <a:t>Family</a:t>
            </a:r>
          </a:p>
          <a:p>
            <a:pPr lvl="1"/>
            <a:r>
              <a:rPr lang="en-US" sz="2400" dirty="0" smtClean="0"/>
              <a:t>Friends</a:t>
            </a:r>
          </a:p>
          <a:p>
            <a:pPr lvl="1"/>
            <a:r>
              <a:rPr lang="en-US" sz="2400" dirty="0" smtClean="0"/>
              <a:t>Colleagues</a:t>
            </a:r>
          </a:p>
          <a:p>
            <a:r>
              <a:rPr lang="en-US" sz="2400" dirty="0" smtClean="0"/>
              <a:t>Networking- 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xpanding your existing network  </a:t>
            </a:r>
          </a:p>
          <a:p>
            <a:pPr lvl="1"/>
            <a:r>
              <a:rPr lang="en-US" sz="2400" dirty="0" smtClean="0"/>
              <a:t>Strengthening ties within network</a:t>
            </a:r>
          </a:p>
          <a:p>
            <a:pPr lvl="1"/>
            <a:r>
              <a:rPr lang="en-US" sz="2400" dirty="0" smtClean="0"/>
              <a:t>Personally/professionally </a:t>
            </a:r>
          </a:p>
          <a:p>
            <a:r>
              <a:rPr lang="en-US" sz="2400" dirty="0" smtClean="0"/>
              <a:t>You network whenever you interact with other people!</a:t>
            </a:r>
          </a:p>
          <a:p>
            <a:pPr lvl="1"/>
            <a:r>
              <a:rPr lang="en-US" sz="2400" dirty="0" smtClean="0"/>
              <a:t>Face-to-face or digitally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Review-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18743"/>
          </a:xfrm>
        </p:spPr>
        <p:txBody>
          <a:bodyPr>
            <a:normAutofit/>
          </a:bodyPr>
          <a:lstStyle/>
          <a:p>
            <a:r>
              <a:rPr lang="en-US" sz="2000" dirty="0"/>
              <a:t>Various social media platforms adds to your overall online presence</a:t>
            </a:r>
          </a:p>
          <a:p>
            <a:pPr lvl="1"/>
            <a:r>
              <a:rPr lang="en-US" sz="2000" dirty="0"/>
              <a:t>More opportunities for people to find you/your work</a:t>
            </a:r>
          </a:p>
          <a:p>
            <a:pPr lvl="1"/>
            <a:r>
              <a:rPr lang="en-US" sz="2000" dirty="0"/>
              <a:t>Adds credibility</a:t>
            </a:r>
          </a:p>
          <a:p>
            <a:r>
              <a:rPr lang="en-US" sz="2000" dirty="0"/>
              <a:t>Photos and videos when appropriate are advised </a:t>
            </a:r>
          </a:p>
          <a:p>
            <a:pPr lvl="1"/>
            <a:r>
              <a:rPr lang="en-US" sz="2000" dirty="0"/>
              <a:t>Increases memorability</a:t>
            </a:r>
          </a:p>
          <a:p>
            <a:r>
              <a:rPr lang="en-US" sz="2000" dirty="0"/>
              <a:t>Consistency among different social media sites is best approach</a:t>
            </a:r>
          </a:p>
          <a:p>
            <a:pPr lvl="1"/>
            <a:r>
              <a:rPr lang="en-US" sz="2000" dirty="0"/>
              <a:t>As long as you follow each site’s format, style etc. (go with the flow)</a:t>
            </a:r>
          </a:p>
          <a:p>
            <a:r>
              <a:rPr lang="en-US" sz="2000" dirty="0"/>
              <a:t>Daily use is not necessary, but be more active than passive</a:t>
            </a:r>
          </a:p>
          <a:p>
            <a:pPr lvl="1"/>
            <a:r>
              <a:rPr lang="en-US" sz="2000" dirty="0"/>
              <a:t>Regular updates are essential (employers want to know what you’re </a:t>
            </a:r>
            <a:r>
              <a:rPr lang="en-US" sz="2000" b="1" dirty="0"/>
              <a:t>doing </a:t>
            </a:r>
            <a:r>
              <a:rPr lang="en-US" sz="2000" dirty="0"/>
              <a:t>not just what you </a:t>
            </a:r>
            <a:r>
              <a:rPr lang="en-US" sz="2000" b="1" dirty="0"/>
              <a:t>did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Even just weekly activity increases exposure</a:t>
            </a:r>
          </a:p>
          <a:p>
            <a:r>
              <a:rPr lang="en-US" sz="2000" dirty="0"/>
              <a:t>Don’t stress out over it- </a:t>
            </a:r>
            <a:r>
              <a:rPr lang="en-US" sz="2000" b="1" dirty="0"/>
              <a:t>Have fun</a:t>
            </a:r>
            <a:r>
              <a:rPr lang="en-US" sz="2000" dirty="0"/>
              <a:t>!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Review- </a:t>
            </a:r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691321"/>
            <a:ext cx="8970699" cy="5074603"/>
          </a:xfrm>
        </p:spPr>
        <p:txBody>
          <a:bodyPr>
            <a:normAutofit lnSpcReduction="10000"/>
          </a:bodyPr>
          <a:lstStyle/>
          <a:p>
            <a:r>
              <a:rPr lang="en-US" sz="1750" dirty="0"/>
              <a:t>Have as many opportunities to promote yourself as possible</a:t>
            </a:r>
          </a:p>
          <a:p>
            <a:pPr lvl="1"/>
            <a:r>
              <a:rPr lang="en-US" sz="1750" dirty="0"/>
              <a:t>Personal and professional website</a:t>
            </a:r>
          </a:p>
          <a:p>
            <a:pPr lvl="1"/>
            <a:r>
              <a:rPr lang="en-US" sz="1750" dirty="0"/>
              <a:t>Have them link to one another and other social media</a:t>
            </a:r>
          </a:p>
          <a:p>
            <a:r>
              <a:rPr lang="en-US" sz="1750" dirty="0"/>
              <a:t>Keep your goals in mind with each site</a:t>
            </a:r>
          </a:p>
          <a:p>
            <a:pPr lvl="1"/>
            <a:r>
              <a:rPr lang="en-US" sz="1750" dirty="0"/>
              <a:t>What do you need on a professional website to show that you are great at doing X and can add something interesting to it</a:t>
            </a:r>
          </a:p>
          <a:p>
            <a:pPr lvl="1"/>
            <a:r>
              <a:rPr lang="en-US" sz="1750" dirty="0"/>
              <a:t>What is something about yourself that potential employers might normally not get the chance to learn otherwise</a:t>
            </a:r>
          </a:p>
          <a:p>
            <a:r>
              <a:rPr lang="en-US" sz="1750" dirty="0"/>
              <a:t>Photos and videos when appropriate are advised </a:t>
            </a:r>
          </a:p>
          <a:p>
            <a:pPr lvl="1"/>
            <a:r>
              <a:rPr lang="en-US" sz="1750" dirty="0"/>
              <a:t>Increases memorability</a:t>
            </a:r>
          </a:p>
          <a:p>
            <a:r>
              <a:rPr lang="en-US" sz="1750" dirty="0"/>
              <a:t>Consistency among different sites is best approach</a:t>
            </a:r>
          </a:p>
          <a:p>
            <a:pPr lvl="1"/>
            <a:r>
              <a:rPr lang="en-US" sz="1750" dirty="0"/>
              <a:t>As long as you follow each site’s format, style etc. (go with the flow)</a:t>
            </a:r>
          </a:p>
          <a:p>
            <a:r>
              <a:rPr lang="en-US" sz="1750" dirty="0"/>
              <a:t>Daily use is not necessary, but be more active than passive</a:t>
            </a:r>
          </a:p>
          <a:p>
            <a:pPr lvl="1"/>
            <a:r>
              <a:rPr lang="en-US" sz="1750" dirty="0"/>
              <a:t>Even just weekly activity increases exposure</a:t>
            </a:r>
          </a:p>
          <a:p>
            <a:r>
              <a:rPr lang="en-US" sz="1750" dirty="0"/>
              <a:t>Have fun!</a:t>
            </a:r>
          </a:p>
          <a:p>
            <a:endParaRPr lang="en-US" sz="17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5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ListServs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Many academic groups have </a:t>
            </a:r>
            <a:r>
              <a:rPr lang="en-US" sz="2000" dirty="0" err="1" smtClean="0"/>
              <a:t>listservs</a:t>
            </a:r>
            <a:endParaRPr lang="en-US" sz="2000" dirty="0" smtClean="0"/>
          </a:p>
          <a:p>
            <a:r>
              <a:rPr lang="en-US" sz="2000" dirty="0" smtClean="0"/>
              <a:t>You receive emails (daily/weekly/monthly)</a:t>
            </a:r>
          </a:p>
          <a:p>
            <a:r>
              <a:rPr lang="en-US" sz="2000" dirty="0" smtClean="0"/>
              <a:t>Provide info for: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alls for papers</a:t>
            </a:r>
          </a:p>
          <a:p>
            <a:pPr lvl="1"/>
            <a:r>
              <a:rPr lang="en-US" sz="2000" dirty="0" smtClean="0"/>
              <a:t>Conferences</a:t>
            </a:r>
          </a:p>
          <a:p>
            <a:pPr lvl="1"/>
            <a:r>
              <a:rPr lang="en-US" sz="2000" dirty="0" smtClean="0"/>
              <a:t>New publications</a:t>
            </a:r>
          </a:p>
          <a:p>
            <a:pPr lvl="1"/>
            <a:r>
              <a:rPr lang="en-US" sz="2000" dirty="0" smtClean="0"/>
              <a:t>Job Openings</a:t>
            </a:r>
          </a:p>
          <a:p>
            <a:r>
              <a:rPr lang="en-US" sz="2000" dirty="0" smtClean="0"/>
              <a:t>Can be a talking point when meeting other people</a:t>
            </a:r>
          </a:p>
          <a:p>
            <a:pPr lvl="1"/>
            <a:r>
              <a:rPr lang="en-US" dirty="0"/>
              <a:t>I saw on X that Y posted </a:t>
            </a:r>
            <a:r>
              <a:rPr lang="en-US" dirty="0" smtClean="0"/>
              <a:t>Z</a:t>
            </a:r>
          </a:p>
          <a:p>
            <a:r>
              <a:rPr lang="en-US" sz="2000" dirty="0" smtClean="0"/>
              <a:t>Builds a sense of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4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Online to In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775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Online networking is great but the point is to connect with people to get a job in reality </a:t>
            </a:r>
          </a:p>
          <a:p>
            <a:pPr lvl="1"/>
            <a:r>
              <a:rPr lang="en-US" sz="2000" dirty="0" smtClean="0"/>
              <a:t>Online should bolster, not replace</a:t>
            </a:r>
          </a:p>
          <a:p>
            <a:r>
              <a:rPr lang="en-US" sz="2800" dirty="0" smtClean="0"/>
              <a:t>Most online networking venues provide face-to-face opportunities</a:t>
            </a:r>
          </a:p>
          <a:p>
            <a:r>
              <a:rPr lang="en-US" sz="2800" dirty="0" smtClean="0"/>
              <a:t>Online can feel “safe” because it’s lower risk, but in person contact is not much different</a:t>
            </a:r>
          </a:p>
          <a:p>
            <a:r>
              <a:rPr lang="en-US" sz="2800" dirty="0" smtClean="0"/>
              <a:t>So many kinds of networking events</a:t>
            </a:r>
          </a:p>
          <a:p>
            <a:pPr lvl="1"/>
            <a:r>
              <a:rPr lang="en-US" sz="2000" dirty="0" smtClean="0"/>
              <a:t>Do your homework</a:t>
            </a:r>
          </a:p>
          <a:p>
            <a:pPr lvl="1"/>
            <a:r>
              <a:rPr lang="en-US" sz="2000" dirty="0" smtClean="0"/>
              <a:t>“Dress for the job you want-not what you have”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0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731657"/>
          </a:xfrm>
        </p:spPr>
        <p:txBody>
          <a:bodyPr>
            <a:normAutofit/>
          </a:bodyPr>
          <a:lstStyle/>
          <a:p>
            <a:r>
              <a:rPr lang="en-US" dirty="0" smtClean="0"/>
              <a:t>Conferences and industry shows are educational</a:t>
            </a:r>
          </a:p>
          <a:p>
            <a:pPr lvl="1"/>
            <a:r>
              <a:rPr lang="en-US" dirty="0" smtClean="0"/>
              <a:t>Share with others in your field</a:t>
            </a:r>
          </a:p>
          <a:p>
            <a:pPr lvl="1"/>
            <a:r>
              <a:rPr lang="en-US" dirty="0" smtClean="0"/>
              <a:t>Lead to future collaborations </a:t>
            </a:r>
          </a:p>
          <a:p>
            <a:pPr lvl="1"/>
            <a:r>
              <a:rPr lang="en-US" dirty="0" smtClean="0"/>
              <a:t>Might be future employers or introductions to employers</a:t>
            </a:r>
          </a:p>
          <a:p>
            <a:r>
              <a:rPr lang="en-US" dirty="0" smtClean="0"/>
              <a:t>Often have additional social components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Meals</a:t>
            </a:r>
            <a:endParaRPr lang="en-US" dirty="0"/>
          </a:p>
          <a:p>
            <a:r>
              <a:rPr lang="en-US" b="1" dirty="0" smtClean="0"/>
              <a:t>TAKE BUSINESS CARDS</a:t>
            </a:r>
          </a:p>
          <a:p>
            <a:pPr lvl="1"/>
            <a:r>
              <a:rPr lang="en-US" dirty="0" smtClean="0"/>
              <a:t>Give out your own</a:t>
            </a:r>
          </a:p>
          <a:p>
            <a:pPr lvl="1"/>
            <a:r>
              <a:rPr lang="en-US" dirty="0" smtClean="0"/>
              <a:t>Take others</a:t>
            </a:r>
          </a:p>
          <a:p>
            <a:pPr lvl="1"/>
            <a:r>
              <a:rPr lang="en-US" b="1" dirty="0" smtClean="0"/>
              <a:t>Follow up</a:t>
            </a:r>
            <a:r>
              <a:rPr lang="en-US" dirty="0" smtClean="0"/>
              <a:t>: email/social media</a:t>
            </a:r>
          </a:p>
          <a:p>
            <a:r>
              <a:rPr lang="en-US" dirty="0" smtClean="0"/>
              <a:t>Being “matchmaker” can be even more rewarding</a:t>
            </a:r>
          </a:p>
          <a:p>
            <a:pPr lvl="1"/>
            <a:r>
              <a:rPr lang="en-US" dirty="0" smtClean="0"/>
              <a:t>Putting people you know into contact with one another benefits them, but also paints you as a team-player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299</TotalTime>
  <Words>839</Words>
  <Application>Microsoft Office PowerPoint</Application>
  <PresentationFormat>Widescreen</PresentationFormat>
  <Paragraphs>152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Wingdings 2</vt:lpstr>
      <vt:lpstr>View</vt:lpstr>
      <vt:lpstr>Why Don’t You Get a Job?</vt:lpstr>
      <vt:lpstr>Peer Professionalization</vt:lpstr>
      <vt:lpstr>Reflection</vt:lpstr>
      <vt:lpstr>Net-working?</vt:lpstr>
      <vt:lpstr>Review- Social Media</vt:lpstr>
      <vt:lpstr>Review- Websites</vt:lpstr>
      <vt:lpstr>ListServs</vt:lpstr>
      <vt:lpstr>From Online to In Person</vt:lpstr>
      <vt:lpstr>Attend Conferences</vt:lpstr>
      <vt:lpstr>Strictly Social?</vt:lpstr>
      <vt:lpstr>Versatile PhD</vt:lpstr>
      <vt:lpstr>NETWORK EVERYWHERE</vt:lpstr>
      <vt:lpstr>Moving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Don’t You Get a Job?</dc:title>
  <dc:creator>Hadodo, Matthew John</dc:creator>
  <cp:lastModifiedBy>AGSO</cp:lastModifiedBy>
  <cp:revision>22</cp:revision>
  <dcterms:created xsi:type="dcterms:W3CDTF">2016-09-13T17:36:43Z</dcterms:created>
  <dcterms:modified xsi:type="dcterms:W3CDTF">2016-10-26T16:01:29Z</dcterms:modified>
</cp:coreProperties>
</file>